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56" r:id="rId2"/>
    <p:sldId id="259" r:id="rId3"/>
    <p:sldId id="268" r:id="rId4"/>
    <p:sldId id="269" r:id="rId5"/>
    <p:sldId id="271" r:id="rId6"/>
    <p:sldId id="273" r:id="rId7"/>
    <p:sldId id="258" r:id="rId8"/>
  </p:sldIdLst>
  <p:sldSz cx="9144000" cy="6858000" type="screen4x3"/>
  <p:notesSz cx="6797675" cy="9926638"/>
  <p:defaultTextStyle>
    <a:defPPr>
      <a:defRPr lang="en-AU"/>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8879" autoAdjust="0"/>
  </p:normalViewPr>
  <p:slideViewPr>
    <p:cSldViewPr snapToGrid="0" snapToObjects="1">
      <p:cViewPr varScale="1">
        <p:scale>
          <a:sx n="74" d="100"/>
          <a:sy n="74" d="100"/>
        </p:scale>
        <p:origin x="126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D33AFBD-C641-4E4A-8F1E-E0A40B3C2DD1}" type="datetimeFigureOut">
              <a:rPr lang="en-AU" smtClean="0"/>
              <a:pPr/>
              <a:t>7/01/2016</a:t>
            </a:fld>
            <a:endParaRPr lang="en-AU"/>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00538998-8F8C-4E3B-895A-FD9067A79DF0}" type="slidenum">
              <a:rPr lang="en-AU" smtClean="0"/>
              <a:pPr/>
              <a:t>‹#›</a:t>
            </a:fld>
            <a:endParaRPr lang="en-AU"/>
          </a:p>
        </p:txBody>
      </p:sp>
    </p:spTree>
    <p:extLst>
      <p:ext uri="{BB962C8B-B14F-4D97-AF65-F5344CB8AC3E}">
        <p14:creationId xmlns:p14="http://schemas.microsoft.com/office/powerpoint/2010/main" val="28220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385ED2A-D531-4177-BAFF-4A4271D078B8}" type="datetimeFigureOut">
              <a:rPr lang="en-AU" smtClean="0"/>
              <a:pPr/>
              <a:t>7/01/2016</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36BE7FD-6C4A-40A3-AE64-12DD730A4677}" type="slidenum">
              <a:rPr lang="en-AU" smtClean="0"/>
              <a:pPr/>
              <a:t>‹#›</a:t>
            </a:fld>
            <a:endParaRPr lang="en-AU"/>
          </a:p>
        </p:txBody>
      </p:sp>
    </p:spTree>
    <p:extLst>
      <p:ext uri="{BB962C8B-B14F-4D97-AF65-F5344CB8AC3E}">
        <p14:creationId xmlns:p14="http://schemas.microsoft.com/office/powerpoint/2010/main" val="1578555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936BE7FD-6C4A-40A3-AE64-12DD730A4677}" type="slidenum">
              <a:rPr lang="en-AU" smtClean="0"/>
              <a:pPr/>
              <a:t>3</a:t>
            </a:fld>
            <a:endParaRPr lang="en-AU"/>
          </a:p>
        </p:txBody>
      </p:sp>
    </p:spTree>
    <p:extLst>
      <p:ext uri="{BB962C8B-B14F-4D97-AF65-F5344CB8AC3E}">
        <p14:creationId xmlns:p14="http://schemas.microsoft.com/office/powerpoint/2010/main" val="2795692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936BE7FD-6C4A-40A3-AE64-12DD730A4677}" type="slidenum">
              <a:rPr lang="en-AU" smtClean="0"/>
              <a:pPr/>
              <a:t>4</a:t>
            </a:fld>
            <a:endParaRPr lang="en-AU"/>
          </a:p>
        </p:txBody>
      </p:sp>
    </p:spTree>
    <p:extLst>
      <p:ext uri="{BB962C8B-B14F-4D97-AF65-F5344CB8AC3E}">
        <p14:creationId xmlns:p14="http://schemas.microsoft.com/office/powerpoint/2010/main" val="560772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936BE7FD-6C4A-40A3-AE64-12DD730A4677}" type="slidenum">
              <a:rPr lang="en-AU" smtClean="0"/>
              <a:pPr/>
              <a:t>5</a:t>
            </a:fld>
            <a:endParaRPr lang="en-AU"/>
          </a:p>
        </p:txBody>
      </p:sp>
    </p:spTree>
    <p:extLst>
      <p:ext uri="{BB962C8B-B14F-4D97-AF65-F5344CB8AC3E}">
        <p14:creationId xmlns:p14="http://schemas.microsoft.com/office/powerpoint/2010/main" val="1537390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936BE7FD-6C4A-40A3-AE64-12DD730A4677}" type="slidenum">
              <a:rPr lang="en-AU" smtClean="0"/>
              <a:pPr/>
              <a:t>6</a:t>
            </a:fld>
            <a:endParaRPr lang="en-AU"/>
          </a:p>
        </p:txBody>
      </p:sp>
    </p:spTree>
    <p:extLst>
      <p:ext uri="{BB962C8B-B14F-4D97-AF65-F5344CB8AC3E}">
        <p14:creationId xmlns:p14="http://schemas.microsoft.com/office/powerpoint/2010/main" val="40480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55828CF-5AB7-42D1-8160-5D97ED3652E4}" type="datetime1">
              <a:rPr lang="en-US"/>
              <a:pPr>
                <a:defRPr/>
              </a:pPr>
              <a:t>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BA2814C-DABF-4D22-AC92-F2CBBEF42F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4CB741F-CCBC-4407-BA4E-297DB6030312}" type="datetime1">
              <a:rPr lang="en-US"/>
              <a:pPr>
                <a:defRPr/>
              </a:pPr>
              <a:t>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79B809-7889-4D02-BBF6-7E120533BB8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5D0EAB1-56D8-44AE-8135-5D298E8B29A4}" type="datetime1">
              <a:rPr lang="en-US"/>
              <a:pPr>
                <a:defRPr/>
              </a:pPr>
              <a:t>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13E3E55-12A6-4A35-BE61-99EF58AE406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EAD923-8807-406D-B948-DBA5FDD508AA}" type="datetime1">
              <a:rPr lang="en-US"/>
              <a:pPr>
                <a:defRPr/>
              </a:pPr>
              <a:t>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E1FEE9-0290-46E2-84B7-48E43FBC78C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E3C7B74-E721-4BAF-87A4-3A8C9E49B5AC}" type="datetime1">
              <a:rPr lang="en-US"/>
              <a:pPr>
                <a:defRPr/>
              </a:pPr>
              <a:t>1/7/2016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7D9629-60DD-4650-B097-7A8FB898ECB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8737F78-9F60-4B49-96D9-857EB78784E2}" type="datetime1">
              <a:rPr lang="en-US"/>
              <a:pPr>
                <a:defRPr/>
              </a:pPr>
              <a:t>1/7/2016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87BB849-5553-4335-8AF4-A8B9DF0DB83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BB74D31-C7C6-473F-81FD-F574C1989644}" type="datetime1">
              <a:rPr lang="en-US"/>
              <a:pPr>
                <a:defRPr/>
              </a:pPr>
              <a:t>1/7/2016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4D370AD-79E4-4D9B-973F-4D5E496E0E9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E6E927A-91D7-4E65-8E03-4785161E64BB}" type="datetime1">
              <a:rPr lang="en-US"/>
              <a:pPr>
                <a:defRPr/>
              </a:pPr>
              <a:t>1/7/2016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B943044-2E98-4927-A89B-9648729FB0C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2CE03AD-9229-4DBE-840D-11493547FFF7}" type="datetime1">
              <a:rPr lang="en-US"/>
              <a:pPr>
                <a:defRPr/>
              </a:pPr>
              <a:t>1/7/2016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4086B80-6F4A-4863-90B8-F95D4FECB42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05D980F-3C04-483F-8C6D-773E953BC3DD}" type="datetime1">
              <a:rPr lang="en-US"/>
              <a:pPr>
                <a:defRPr/>
              </a:pPr>
              <a:t>1/7/2016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72EA5DF-62D4-4078-A549-49EEC836FE8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D5C624-AF47-4091-81DC-84D700EA66D6}" type="datetime1">
              <a:rPr lang="en-US"/>
              <a:pPr>
                <a:defRPr/>
              </a:pPr>
              <a:t>1/7/2016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84A1A36-FB13-4C0C-B1D8-D469DE72D43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ＭＳ Ｐゴシック" charset="-128"/>
                <a:cs typeface="+mn-cs"/>
              </a:defRPr>
            </a:lvl1pPr>
          </a:lstStyle>
          <a:p>
            <a:pPr>
              <a:defRPr/>
            </a:pPr>
            <a:fld id="{D6CB7642-01EC-4582-B1F7-5A0715AAA24C}" type="datetime1">
              <a:rPr lang="en-US"/>
              <a:pPr>
                <a:defRPr/>
              </a:pPr>
              <a:t>1/7/2016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ea typeface="ＭＳ Ｐゴシック" charset="-128"/>
                <a:cs typeface="+mn-cs"/>
              </a:defRPr>
            </a:lvl1pPr>
          </a:lstStyle>
          <a:p>
            <a:pPr>
              <a:defRPr/>
            </a:pPr>
            <a:fld id="{C692C5E9-FAFD-4456-ABF8-17F419AFDA1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endParaRPr lang="en-US" smtClean="0"/>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a:buNone/>
              <a:defRPr/>
            </a:pPr>
            <a:endParaRPr lang="en-US" smtClean="0">
              <a:ea typeface="+mn-ea"/>
            </a:endParaRPr>
          </a:p>
        </p:txBody>
      </p:sp>
      <p:pic>
        <p:nvPicPr>
          <p:cNvPr id="2052" name="Picture 3" descr="Schools-Ministry-Sunday-PP1.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Schools-Ministry-Sunday-PP2.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9" name="Content Placeholder 2"/>
          <p:cNvSpPr>
            <a:spLocks noGrp="1"/>
          </p:cNvSpPr>
          <p:nvPr>
            <p:ph idx="1"/>
          </p:nvPr>
        </p:nvSpPr>
        <p:spPr>
          <a:xfrm>
            <a:off x="536575" y="1318846"/>
            <a:ext cx="8015288" cy="932229"/>
          </a:xfrm>
        </p:spPr>
        <p:txBody>
          <a:bodyPr>
            <a:normAutofit/>
          </a:bodyPr>
          <a:lstStyle/>
          <a:p>
            <a:pPr eaLnBrk="1" hangingPunct="1">
              <a:lnSpc>
                <a:spcPct val="90000"/>
              </a:lnSpc>
              <a:buFont typeface="Arial" charset="0"/>
              <a:buNone/>
              <a:defRPr/>
            </a:pPr>
            <a:r>
              <a:rPr lang="en-US" sz="4800" dirty="0" smtClean="0">
                <a:ea typeface="ＭＳ Ｐゴシック" charset="-128"/>
              </a:rPr>
              <a:t>School Ministry in the ACT</a:t>
            </a:r>
          </a:p>
          <a:p>
            <a:pPr eaLnBrk="1" hangingPunct="1">
              <a:lnSpc>
                <a:spcPct val="90000"/>
              </a:lnSpc>
              <a:buFont typeface="Arial" charset="0"/>
              <a:buNone/>
              <a:defRPr/>
            </a:pPr>
            <a:endParaRPr lang="en-US" sz="3000" dirty="0" smtClean="0">
              <a:ea typeface="ＭＳ Ｐゴシック" charset="-128"/>
            </a:endParaRPr>
          </a:p>
        </p:txBody>
      </p:sp>
      <p:sp>
        <p:nvSpPr>
          <p:cNvPr id="3076" name="Content Placeholder 2"/>
          <p:cNvSpPr txBox="1">
            <a:spLocks/>
          </p:cNvSpPr>
          <p:nvPr/>
        </p:nvSpPr>
        <p:spPr bwMode="auto">
          <a:xfrm>
            <a:off x="4132263" y="2251075"/>
            <a:ext cx="4503737" cy="2787650"/>
          </a:xfrm>
          <a:prstGeom prst="rect">
            <a:avLst/>
          </a:prstGeom>
          <a:noFill/>
          <a:ln w="9525">
            <a:noFill/>
            <a:miter lim="800000"/>
            <a:headEnd/>
            <a:tailEnd/>
          </a:ln>
        </p:spPr>
        <p:txBody>
          <a:bodyPr/>
          <a:lstStyle/>
          <a:p>
            <a:pPr>
              <a:spcBef>
                <a:spcPct val="20000"/>
              </a:spcBef>
            </a:pPr>
            <a:r>
              <a:rPr lang="en-AU" sz="2400" dirty="0" smtClean="0">
                <a:latin typeface="Calibri" pitchFamily="34" charset="0"/>
              </a:rPr>
              <a:t>Today churches across Canberra unite for </a:t>
            </a:r>
            <a:r>
              <a:rPr lang="en-AU" sz="2400" b="1" dirty="0" smtClean="0">
                <a:latin typeface="Calibri" pitchFamily="34" charset="0"/>
              </a:rPr>
              <a:t>Schools Ministry Sunday</a:t>
            </a:r>
            <a:r>
              <a:rPr lang="en-AU" sz="2400" dirty="0" smtClean="0">
                <a:latin typeface="Calibri" pitchFamily="34" charset="0"/>
              </a:rPr>
              <a:t>, praying together for the school year and for the various ministries that occur in the school zone.</a:t>
            </a:r>
            <a:endParaRPr lang="en-AU" sz="2400" dirty="0">
              <a:latin typeface="Calibri" pitchFamily="34" charset="0"/>
            </a:endParaRPr>
          </a:p>
          <a:p>
            <a:pPr>
              <a:spcBef>
                <a:spcPct val="20000"/>
              </a:spcBef>
            </a:pPr>
            <a:endParaRPr lang="en-AU" sz="2000" b="1" dirty="0">
              <a:solidFill>
                <a:srgbClr val="7030A0"/>
              </a:solidFill>
              <a:latin typeface="Calibri" pitchFamily="34" charset="0"/>
            </a:endParaRPr>
          </a:p>
          <a:p>
            <a:pPr>
              <a:spcBef>
                <a:spcPct val="20000"/>
              </a:spcBef>
            </a:pPr>
            <a:endParaRPr lang="en-AU" sz="2000" b="1" dirty="0">
              <a:solidFill>
                <a:srgbClr val="7030A0"/>
              </a:solidFill>
              <a:latin typeface="Calibri" pitchFamily="34" charset="0"/>
            </a:endParaRPr>
          </a:p>
          <a:p>
            <a:pPr>
              <a:spcBef>
                <a:spcPct val="20000"/>
              </a:spcBef>
            </a:pPr>
            <a:endParaRPr lang="en-AU" sz="2000" dirty="0">
              <a:latin typeface="Calibri" pitchFamily="34" charset="0"/>
            </a:endParaRPr>
          </a:p>
        </p:txBody>
      </p:sp>
      <p:pic>
        <p:nvPicPr>
          <p:cNvPr id="1026" name="Picture 2" descr="C:\Users\Karen\Karen Docs\PHOTO BANK\ACT schools\ACT schools sign.jpg"/>
          <p:cNvPicPr>
            <a:picLocks noChangeAspect="1" noChangeArrowheads="1"/>
          </p:cNvPicPr>
          <p:nvPr/>
        </p:nvPicPr>
        <p:blipFill>
          <a:blip r:embed="rId3"/>
          <a:srcRect/>
          <a:stretch>
            <a:fillRect/>
          </a:stretch>
        </p:blipFill>
        <p:spPr bwMode="auto">
          <a:xfrm>
            <a:off x="3873388" y="4527139"/>
            <a:ext cx="4444135" cy="979099"/>
          </a:xfrm>
          <a:prstGeom prst="rect">
            <a:avLst/>
          </a:prstGeom>
          <a:noFill/>
        </p:spPr>
      </p:pic>
      <p:pic>
        <p:nvPicPr>
          <p:cNvPr id="1027" name="Picture 3" descr="C:\Users\Karen\Karen Docs\PHOTO BANK\school kids\P103080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6575" y="2578223"/>
            <a:ext cx="3336813" cy="292801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Schools-Ministry-Sunday-PP2.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9" name="Content Placeholder 2"/>
          <p:cNvSpPr>
            <a:spLocks noGrp="1"/>
          </p:cNvSpPr>
          <p:nvPr>
            <p:ph idx="1"/>
          </p:nvPr>
        </p:nvSpPr>
        <p:spPr>
          <a:xfrm>
            <a:off x="536575" y="1541463"/>
            <a:ext cx="3336813" cy="709612"/>
          </a:xfrm>
        </p:spPr>
        <p:txBody>
          <a:bodyPr>
            <a:normAutofit lnSpcReduction="10000"/>
          </a:bodyPr>
          <a:lstStyle/>
          <a:p>
            <a:pPr eaLnBrk="1" hangingPunct="1">
              <a:lnSpc>
                <a:spcPct val="90000"/>
              </a:lnSpc>
              <a:buFont typeface="Arial" charset="0"/>
              <a:buNone/>
              <a:defRPr/>
            </a:pPr>
            <a:r>
              <a:rPr lang="en-US" sz="4800" dirty="0" smtClean="0">
                <a:ea typeface="ＭＳ Ｐゴシック" charset="-128"/>
              </a:rPr>
              <a:t>Let us pray…</a:t>
            </a:r>
          </a:p>
          <a:p>
            <a:pPr eaLnBrk="1" hangingPunct="1">
              <a:lnSpc>
                <a:spcPct val="90000"/>
              </a:lnSpc>
              <a:buFont typeface="Arial" charset="0"/>
              <a:buNone/>
              <a:defRPr/>
            </a:pPr>
            <a:endParaRPr lang="en-US" sz="3000" dirty="0" smtClean="0">
              <a:ea typeface="ＭＳ Ｐゴシック" charset="-128"/>
            </a:endParaRPr>
          </a:p>
        </p:txBody>
      </p:sp>
      <p:sp>
        <p:nvSpPr>
          <p:cNvPr id="3076" name="Content Placeholder 2"/>
          <p:cNvSpPr txBox="1">
            <a:spLocks/>
          </p:cNvSpPr>
          <p:nvPr/>
        </p:nvSpPr>
        <p:spPr bwMode="auto">
          <a:xfrm>
            <a:off x="4114800" y="2028283"/>
            <a:ext cx="4521200" cy="3546040"/>
          </a:xfrm>
          <a:prstGeom prst="rect">
            <a:avLst/>
          </a:prstGeom>
          <a:noFill/>
          <a:ln w="9525">
            <a:noFill/>
            <a:miter lim="800000"/>
            <a:headEnd/>
            <a:tailEnd/>
          </a:ln>
        </p:spPr>
        <p:txBody>
          <a:bodyPr/>
          <a:lstStyle/>
          <a:p>
            <a:pPr>
              <a:spcBef>
                <a:spcPct val="20000"/>
              </a:spcBef>
            </a:pPr>
            <a:r>
              <a:rPr lang="en-AU" sz="2400" b="1" dirty="0" smtClean="0">
                <a:latin typeface="Calibri" pitchFamily="34" charset="0"/>
              </a:rPr>
              <a:t>Dear God,</a:t>
            </a:r>
            <a:r>
              <a:rPr lang="en-AU" sz="2400" dirty="0" smtClean="0">
                <a:latin typeface="Calibri" pitchFamily="34" charset="0"/>
              </a:rPr>
              <a:t> </a:t>
            </a:r>
          </a:p>
          <a:p>
            <a:pPr>
              <a:spcBef>
                <a:spcPts val="0"/>
              </a:spcBef>
            </a:pPr>
            <a:r>
              <a:rPr lang="en-AU" sz="2400" dirty="0" smtClean="0">
                <a:latin typeface="Calibri" pitchFamily="34" charset="0"/>
              </a:rPr>
              <a:t>we thank you for your constant love and presence as we journey in this world. As the school year commences we pray for your blessings on all students, parents, staff and volunteers who work together to educate and support our younger citizens.</a:t>
            </a:r>
            <a:endParaRPr lang="en-AU" sz="2000" dirty="0">
              <a:latin typeface="Calibri" pitchFamily="34" charset="0"/>
            </a:endParaRPr>
          </a:p>
        </p:txBody>
      </p:sp>
      <p:pic>
        <p:nvPicPr>
          <p:cNvPr id="2050" name="Picture 2" descr="C:\Users\Karen\Karen Docs\PHOTO BANK\CRE in action!\Bible Bonanza 2012 (Fadden)\P114068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7438" y="2515078"/>
            <a:ext cx="3422501" cy="256687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Schools-Ministry-Sunday-PP2.jpg"/>
          <p:cNvPicPr>
            <a:picLocks noChangeAspect="1"/>
          </p:cNvPicPr>
          <p:nvPr/>
        </p:nvPicPr>
        <p:blipFill>
          <a:blip r:embed="rId3"/>
          <a:srcRect/>
          <a:stretch>
            <a:fillRect/>
          </a:stretch>
        </p:blipFill>
        <p:spPr bwMode="auto">
          <a:xfrm>
            <a:off x="0" y="-10510"/>
            <a:ext cx="9144000" cy="6858000"/>
          </a:xfrm>
          <a:prstGeom prst="rect">
            <a:avLst/>
          </a:prstGeom>
          <a:noFill/>
          <a:ln w="9525">
            <a:noFill/>
            <a:miter lim="800000"/>
            <a:headEnd/>
            <a:tailEnd/>
          </a:ln>
        </p:spPr>
      </p:pic>
      <p:sp>
        <p:nvSpPr>
          <p:cNvPr id="9" name="Content Placeholder 2"/>
          <p:cNvSpPr>
            <a:spLocks noGrp="1"/>
          </p:cNvSpPr>
          <p:nvPr>
            <p:ph idx="1"/>
          </p:nvPr>
        </p:nvSpPr>
        <p:spPr>
          <a:xfrm>
            <a:off x="536575" y="1541463"/>
            <a:ext cx="3336813" cy="709612"/>
          </a:xfrm>
        </p:spPr>
        <p:txBody>
          <a:bodyPr>
            <a:normAutofit lnSpcReduction="10000"/>
          </a:bodyPr>
          <a:lstStyle/>
          <a:p>
            <a:pPr eaLnBrk="1" hangingPunct="1">
              <a:lnSpc>
                <a:spcPct val="90000"/>
              </a:lnSpc>
              <a:buFont typeface="Arial" charset="0"/>
              <a:buNone/>
              <a:defRPr/>
            </a:pPr>
            <a:r>
              <a:rPr lang="en-US" sz="4800" dirty="0" smtClean="0">
                <a:solidFill>
                  <a:schemeClr val="bg2"/>
                </a:solidFill>
                <a:ea typeface="ＭＳ Ｐゴシック" charset="-128"/>
              </a:rPr>
              <a:t>Dear God,</a:t>
            </a:r>
          </a:p>
          <a:p>
            <a:pPr eaLnBrk="1" hangingPunct="1">
              <a:lnSpc>
                <a:spcPct val="90000"/>
              </a:lnSpc>
              <a:buFont typeface="Arial" charset="0"/>
              <a:buNone/>
              <a:defRPr/>
            </a:pPr>
            <a:endParaRPr lang="en-US" sz="3000" dirty="0" smtClean="0">
              <a:ea typeface="ＭＳ Ｐゴシック" charset="-128"/>
            </a:endParaRPr>
          </a:p>
        </p:txBody>
      </p:sp>
      <p:sp>
        <p:nvSpPr>
          <p:cNvPr id="3076" name="Content Placeholder 2"/>
          <p:cNvSpPr txBox="1">
            <a:spLocks/>
          </p:cNvSpPr>
          <p:nvPr/>
        </p:nvSpPr>
        <p:spPr bwMode="auto">
          <a:xfrm>
            <a:off x="4343400" y="1541463"/>
            <a:ext cx="4519246" cy="4032860"/>
          </a:xfrm>
          <a:prstGeom prst="rect">
            <a:avLst/>
          </a:prstGeom>
          <a:noFill/>
          <a:ln w="9525">
            <a:noFill/>
            <a:miter lim="800000"/>
            <a:headEnd/>
            <a:tailEnd/>
          </a:ln>
        </p:spPr>
        <p:txBody>
          <a:bodyPr/>
          <a:lstStyle/>
          <a:p>
            <a:pPr>
              <a:spcBef>
                <a:spcPct val="20000"/>
              </a:spcBef>
            </a:pPr>
            <a:r>
              <a:rPr lang="en-AU" sz="2400" dirty="0" smtClean="0">
                <a:latin typeface="Calibri" pitchFamily="34" charset="0"/>
              </a:rPr>
              <a:t>Today we pray especially for the various organisations, staff and volunteers that provide Christian-based services to children in ACT public schools: </a:t>
            </a:r>
            <a:r>
              <a:rPr lang="en-AU" sz="2400" b="1" dirty="0" smtClean="0">
                <a:latin typeface="Calibri" pitchFamily="34" charset="0"/>
              </a:rPr>
              <a:t>CEIS, Fusion, Scripture Union, Catholic Life,  The Salvation Army, Young Life, Kids Hope Aus, Breakfast Clubs and School Chaplaincy ACT</a:t>
            </a:r>
            <a:r>
              <a:rPr lang="en-AU" sz="2400" dirty="0" smtClean="0">
                <a:latin typeface="Calibri" pitchFamily="34" charset="0"/>
              </a:rPr>
              <a:t>.</a:t>
            </a:r>
            <a:endParaRPr lang="en-AU" sz="2000" dirty="0">
              <a:latin typeface="Calibri" pitchFamily="34" charset="0"/>
            </a:endParaRPr>
          </a:p>
        </p:txBody>
      </p:sp>
      <p:pic>
        <p:nvPicPr>
          <p:cNvPr id="6" name="Picture 14" descr="20120703_141507.jpg"/>
          <p:cNvPicPr>
            <a:picLocks noChangeAspect="1"/>
          </p:cNvPicPr>
          <p:nvPr/>
        </p:nvPicPr>
        <p:blipFill>
          <a:blip r:embed="rId4"/>
          <a:srcRect/>
          <a:stretch>
            <a:fillRect/>
          </a:stretch>
        </p:blipFill>
        <p:spPr bwMode="auto">
          <a:xfrm>
            <a:off x="487057" y="2479675"/>
            <a:ext cx="3627743" cy="27203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Schools-Ministry-Sunday-PP2.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9" name="Content Placeholder 2"/>
          <p:cNvSpPr>
            <a:spLocks noGrp="1"/>
          </p:cNvSpPr>
          <p:nvPr>
            <p:ph idx="1"/>
          </p:nvPr>
        </p:nvSpPr>
        <p:spPr>
          <a:xfrm>
            <a:off x="597877" y="1541463"/>
            <a:ext cx="3275511" cy="709612"/>
          </a:xfrm>
        </p:spPr>
        <p:txBody>
          <a:bodyPr>
            <a:normAutofit lnSpcReduction="10000"/>
          </a:bodyPr>
          <a:lstStyle/>
          <a:p>
            <a:pPr eaLnBrk="1" hangingPunct="1">
              <a:lnSpc>
                <a:spcPct val="90000"/>
              </a:lnSpc>
              <a:buFont typeface="Arial" charset="0"/>
              <a:buNone/>
              <a:defRPr/>
            </a:pPr>
            <a:r>
              <a:rPr lang="en-US" sz="4800" dirty="0" smtClean="0">
                <a:solidFill>
                  <a:schemeClr val="bg2"/>
                </a:solidFill>
                <a:ea typeface="ＭＳ Ｐゴシック" charset="-128"/>
              </a:rPr>
              <a:t>Dear God,</a:t>
            </a:r>
          </a:p>
          <a:p>
            <a:pPr eaLnBrk="1" hangingPunct="1">
              <a:lnSpc>
                <a:spcPct val="90000"/>
              </a:lnSpc>
              <a:buFont typeface="Arial" charset="0"/>
              <a:buNone/>
              <a:defRPr/>
            </a:pPr>
            <a:endParaRPr lang="en-US" sz="3000" dirty="0" smtClean="0">
              <a:ea typeface="ＭＳ Ｐゴシック" charset="-128"/>
            </a:endParaRPr>
          </a:p>
        </p:txBody>
      </p:sp>
      <p:sp>
        <p:nvSpPr>
          <p:cNvPr id="3076" name="Content Placeholder 2"/>
          <p:cNvSpPr txBox="1">
            <a:spLocks/>
          </p:cNvSpPr>
          <p:nvPr/>
        </p:nvSpPr>
        <p:spPr bwMode="auto">
          <a:xfrm>
            <a:off x="3600000" y="1620000"/>
            <a:ext cx="5397640" cy="4173536"/>
          </a:xfrm>
          <a:prstGeom prst="rect">
            <a:avLst/>
          </a:prstGeom>
          <a:noFill/>
          <a:ln w="9525">
            <a:noFill/>
            <a:miter lim="800000"/>
            <a:headEnd/>
            <a:tailEnd/>
          </a:ln>
        </p:spPr>
        <p:txBody>
          <a:bodyPr/>
          <a:lstStyle/>
          <a:p>
            <a:pPr>
              <a:spcBef>
                <a:spcPct val="20000"/>
              </a:spcBef>
            </a:pPr>
            <a:r>
              <a:rPr lang="en-AU" sz="2400" dirty="0" smtClean="0">
                <a:latin typeface="Calibri" pitchFamily="34" charset="0"/>
              </a:rPr>
              <a:t>As churches across Canberra unite in prayer today we give thanks for each one that supports school ministry through:</a:t>
            </a:r>
          </a:p>
          <a:p>
            <a:pPr>
              <a:spcBef>
                <a:spcPts val="500"/>
              </a:spcBef>
              <a:buFontTx/>
              <a:buChar char="-"/>
            </a:pPr>
            <a:r>
              <a:rPr lang="en-AU" sz="2400" dirty="0" smtClean="0">
                <a:latin typeface="Calibri" pitchFamily="34" charset="0"/>
              </a:rPr>
              <a:t> prayer</a:t>
            </a:r>
          </a:p>
          <a:p>
            <a:pPr>
              <a:spcBef>
                <a:spcPts val="500"/>
              </a:spcBef>
              <a:buFontTx/>
              <a:buChar char="-"/>
            </a:pPr>
            <a:r>
              <a:rPr lang="en-AU" sz="2400" dirty="0" smtClean="0">
                <a:latin typeface="Calibri" pitchFamily="34" charset="0"/>
              </a:rPr>
              <a:t> funding</a:t>
            </a:r>
          </a:p>
          <a:p>
            <a:pPr>
              <a:spcBef>
                <a:spcPts val="500"/>
              </a:spcBef>
              <a:buFontTx/>
              <a:buChar char="-"/>
            </a:pPr>
            <a:r>
              <a:rPr lang="en-AU" sz="2400" dirty="0" smtClean="0">
                <a:latin typeface="Calibri" pitchFamily="34" charset="0"/>
              </a:rPr>
              <a:t> volunteers</a:t>
            </a:r>
          </a:p>
          <a:p>
            <a:pPr>
              <a:spcBef>
                <a:spcPts val="500"/>
              </a:spcBef>
              <a:buFontTx/>
              <a:buChar char="-"/>
            </a:pPr>
            <a:r>
              <a:rPr lang="en-AU" sz="2400" dirty="0" smtClean="0">
                <a:latin typeface="Calibri" pitchFamily="34" charset="0"/>
              </a:rPr>
              <a:t> regional networks</a:t>
            </a:r>
          </a:p>
          <a:p>
            <a:pPr>
              <a:spcBef>
                <a:spcPct val="20000"/>
              </a:spcBef>
            </a:pPr>
            <a:r>
              <a:rPr lang="en-AU" sz="2400" dirty="0" smtClean="0">
                <a:latin typeface="Calibri" pitchFamily="34" charset="0"/>
              </a:rPr>
              <a:t>We pray that all school ministry needs for this year are met through your church and your people.</a:t>
            </a:r>
          </a:p>
        </p:txBody>
      </p:sp>
      <p:pic>
        <p:nvPicPr>
          <p:cNvPr id="25602" name="Picture 2" descr="C:\Users\Karen\AppData\Local\Microsoft\Windows Live Mail\WLMDSS.tmp\WLM9718.tmp\P103064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12000" y="2251075"/>
            <a:ext cx="2487977" cy="346392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Schools-Ministry-Sunday-PP2.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9" name="Content Placeholder 2"/>
          <p:cNvSpPr>
            <a:spLocks noGrp="1"/>
          </p:cNvSpPr>
          <p:nvPr>
            <p:ph idx="1"/>
          </p:nvPr>
        </p:nvSpPr>
        <p:spPr>
          <a:xfrm>
            <a:off x="597877" y="1541463"/>
            <a:ext cx="3275511" cy="709612"/>
          </a:xfrm>
        </p:spPr>
        <p:txBody>
          <a:bodyPr>
            <a:normAutofit lnSpcReduction="10000"/>
          </a:bodyPr>
          <a:lstStyle/>
          <a:p>
            <a:pPr eaLnBrk="1" hangingPunct="1">
              <a:lnSpc>
                <a:spcPct val="90000"/>
              </a:lnSpc>
              <a:buFont typeface="Arial" charset="0"/>
              <a:buNone/>
              <a:defRPr/>
            </a:pPr>
            <a:endParaRPr lang="en-US" sz="4800" dirty="0" smtClean="0">
              <a:solidFill>
                <a:schemeClr val="bg2"/>
              </a:solidFill>
              <a:ea typeface="ＭＳ Ｐゴシック" charset="-128"/>
            </a:endParaRPr>
          </a:p>
          <a:p>
            <a:pPr eaLnBrk="1" hangingPunct="1">
              <a:lnSpc>
                <a:spcPct val="90000"/>
              </a:lnSpc>
              <a:buFont typeface="Arial" charset="0"/>
              <a:buNone/>
              <a:defRPr/>
            </a:pPr>
            <a:endParaRPr lang="en-US" sz="3000" dirty="0" smtClean="0">
              <a:ea typeface="ＭＳ Ｐゴシック" charset="-128"/>
            </a:endParaRPr>
          </a:p>
        </p:txBody>
      </p:sp>
      <p:sp>
        <p:nvSpPr>
          <p:cNvPr id="3076" name="Content Placeholder 2"/>
          <p:cNvSpPr txBox="1">
            <a:spLocks/>
          </p:cNvSpPr>
          <p:nvPr/>
        </p:nvSpPr>
        <p:spPr bwMode="auto">
          <a:xfrm>
            <a:off x="3708000" y="1980000"/>
            <a:ext cx="5268686" cy="3672655"/>
          </a:xfrm>
          <a:prstGeom prst="rect">
            <a:avLst/>
          </a:prstGeom>
          <a:noFill/>
          <a:ln w="9525">
            <a:noFill/>
            <a:miter lim="800000"/>
            <a:headEnd/>
            <a:tailEnd/>
          </a:ln>
        </p:spPr>
        <p:txBody>
          <a:bodyPr/>
          <a:lstStyle/>
          <a:p>
            <a:pPr>
              <a:spcBef>
                <a:spcPts val="800"/>
              </a:spcBef>
              <a:spcAft>
                <a:spcPts val="1200"/>
              </a:spcAft>
            </a:pPr>
            <a:r>
              <a:rPr lang="en-US" sz="2400" dirty="0" smtClean="0">
                <a:latin typeface="Calibri" pitchFamily="34" charset="0"/>
              </a:rPr>
              <a:t>May our presence in schools be another way that children come to you. Help us show your love through meaningful relationships and valued service. Guide our actions and words. Move each one of us to respond accordingly. </a:t>
            </a:r>
          </a:p>
          <a:p>
            <a:pPr>
              <a:spcBef>
                <a:spcPts val="0"/>
              </a:spcBef>
              <a:spcAft>
                <a:spcPts val="1200"/>
              </a:spcAft>
            </a:pPr>
            <a:r>
              <a:rPr lang="en-US" sz="2400" b="1" dirty="0" smtClean="0">
                <a:latin typeface="Calibri" pitchFamily="34" charset="0"/>
              </a:rPr>
              <a:t>God, hear our prayers today for all ministries in the ACT school zone. Amen.</a:t>
            </a:r>
            <a:endParaRPr lang="en-AU" sz="2400" b="1" dirty="0" smtClean="0">
              <a:latin typeface="Calibri" pitchFamily="34" charset="0"/>
            </a:endParaRPr>
          </a:p>
          <a:p>
            <a:pPr>
              <a:spcBef>
                <a:spcPct val="20000"/>
              </a:spcBef>
            </a:pPr>
            <a:endParaRPr lang="en-AU" sz="2000" dirty="0">
              <a:latin typeface="Calibri" pitchFamily="34" charset="0"/>
            </a:endParaRPr>
          </a:p>
        </p:txBody>
      </p:sp>
      <p:pic>
        <p:nvPicPr>
          <p:cNvPr id="1026" name="Picture 2" descr="C:\Users\Karen\AppData\Local\Microsoft\Windows Live Mail\WLMDSS.tmp\WLMD4C9.tmp\P1070309.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88674" y="2403475"/>
            <a:ext cx="2439364" cy="3152409"/>
          </a:xfrm>
          <a:prstGeom prst="rect">
            <a:avLst/>
          </a:prstGeom>
          <a:noFill/>
        </p:spPr>
      </p:pic>
      <p:sp>
        <p:nvSpPr>
          <p:cNvPr id="7" name="Content Placeholder 2"/>
          <p:cNvSpPr txBox="1">
            <a:spLocks/>
          </p:cNvSpPr>
          <p:nvPr/>
        </p:nvSpPr>
        <p:spPr bwMode="auto">
          <a:xfrm>
            <a:off x="836274" y="1541463"/>
            <a:ext cx="3037114" cy="709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p>
            <a:pPr marL="342900" marR="0" lvl="0" indent="-342900" algn="l" defTabSz="457200" rtl="0" eaLnBrk="1" fontAlgn="base" latinLnBrk="0" hangingPunct="1">
              <a:lnSpc>
                <a:spcPct val="90000"/>
              </a:lnSpc>
              <a:spcBef>
                <a:spcPct val="20000"/>
              </a:spcBef>
              <a:spcAft>
                <a:spcPct val="0"/>
              </a:spcAft>
              <a:buClrTx/>
              <a:buSzTx/>
              <a:buFont typeface="Arial" charset="0"/>
              <a:buNone/>
              <a:tabLst/>
              <a:defRPr/>
            </a:pPr>
            <a:r>
              <a:rPr kumimoji="0" lang="en-US" sz="4800" b="0" i="0" u="none" strike="noStrike" kern="1200" cap="none" spc="0" normalizeH="0" baseline="0" noProof="0" dirty="0" smtClean="0">
                <a:ln>
                  <a:noFill/>
                </a:ln>
                <a:solidFill>
                  <a:schemeClr val="bg2"/>
                </a:solidFill>
                <a:effectLst/>
                <a:uLnTx/>
                <a:uFillTx/>
                <a:latin typeface="+mn-lt"/>
                <a:ea typeface="ＭＳ Ｐゴシック" charset="-128"/>
                <a:cs typeface="+mn-cs"/>
              </a:rPr>
              <a:t>Dear God,</a:t>
            </a:r>
          </a:p>
          <a:p>
            <a:pPr marL="342900" marR="0" lvl="0" indent="-342900" algn="l" defTabSz="457200" rtl="0" eaLnBrk="1" fontAlgn="base" latinLnBrk="0" hangingPunct="1">
              <a:lnSpc>
                <a:spcPct val="90000"/>
              </a:lnSpc>
              <a:spcBef>
                <a:spcPct val="20000"/>
              </a:spcBef>
              <a:spcAft>
                <a:spcPct val="0"/>
              </a:spcAft>
              <a:buClrTx/>
              <a:buSzTx/>
              <a:buFont typeface="Arial" charset="0"/>
              <a:buNone/>
              <a:tabLst/>
              <a:defRPr/>
            </a:pPr>
            <a:endParaRPr kumimoji="0" lang="en-US" sz="3000" b="0" i="0" u="none" strike="noStrike" kern="1200" cap="none" spc="0" normalizeH="0" baseline="0" noProof="0" dirty="0" smtClean="0">
              <a:ln>
                <a:noFill/>
              </a:ln>
              <a:solidFill>
                <a:schemeClr val="tx1"/>
              </a:solidFill>
              <a:effectLst/>
              <a:uLnTx/>
              <a:uFillTx/>
              <a:latin typeface="+mn-lt"/>
              <a:ea typeface="ＭＳ Ｐゴシック" charset="-128"/>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Schools-Ministry-Sunday-PP-Thanks.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526</TotalTime>
  <Words>256</Words>
  <Application>Microsoft Office PowerPoint</Application>
  <PresentationFormat>On-screen Show (4:3)</PresentationFormat>
  <Paragraphs>22</Paragraphs>
  <Slides>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ＭＳ Ｐゴシック</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Streamline Creative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 Gollasch</dc:creator>
  <cp:lastModifiedBy>Ana Davy</cp:lastModifiedBy>
  <cp:revision>58</cp:revision>
  <dcterms:created xsi:type="dcterms:W3CDTF">2012-12-11T22:08:23Z</dcterms:created>
  <dcterms:modified xsi:type="dcterms:W3CDTF">2016-01-07T05:18:23Z</dcterms:modified>
</cp:coreProperties>
</file>